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9" r:id="rId21"/>
    <p:sldId id="280" r:id="rId22"/>
    <p:sldId id="286" r:id="rId23"/>
    <p:sldId id="287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93B39"/>
    <a:srgbClr val="182A1F"/>
    <a:srgbClr val="666699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7" autoAdjust="0"/>
    <p:restoredTop sz="75796" autoAdjust="0"/>
  </p:normalViewPr>
  <p:slideViewPr>
    <p:cSldViewPr>
      <p:cViewPr varScale="1">
        <p:scale>
          <a:sx n="87" d="100"/>
          <a:sy n="87" d="100"/>
        </p:scale>
        <p:origin x="25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2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8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소프트 </a:t>
            </a:r>
            <a:r>
              <a:rPr lang="ko-KR" altLang="en-US" dirty="0" err="1" smtClean="0"/>
              <a:t>파티클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파티클이</a:t>
            </a:r>
            <a:r>
              <a:rPr lang="ko-KR" altLang="en-US" dirty="0" smtClean="0"/>
              <a:t> 객체와 교차하는 부분을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아웃한다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5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방사능으로 유전자를 변형시켜 </a:t>
            </a:r>
            <a:r>
              <a:rPr lang="ko-KR" altLang="en-US" sz="1200" dirty="0" err="1"/>
              <a:t>슈퍼생물을</a:t>
            </a:r>
            <a:r>
              <a:rPr lang="ko-KR" altLang="en-US" sz="1200" dirty="0"/>
              <a:t> 만드는 연구소의 연구원이던 주인공은 어느 순간 </a:t>
            </a:r>
            <a:r>
              <a:rPr lang="ko-KR" altLang="en-US" sz="1200" dirty="0" err="1"/>
              <a:t>실험체로</a:t>
            </a:r>
            <a:r>
              <a:rPr lang="ko-KR" altLang="en-US" sz="1200" dirty="0"/>
              <a:t> 쓰인 동물들이 사라지는걸 발견하고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이상하게 여기던 도중 연구소 근처에서 잘 알려지지 않은 지역에서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미쳐 날뛰고 있는 </a:t>
            </a:r>
            <a:r>
              <a:rPr lang="ko-KR" altLang="en-US" sz="1200" dirty="0" err="1"/>
              <a:t>실험체들을</a:t>
            </a:r>
            <a:r>
              <a:rPr lang="ko-KR" altLang="en-US" sz="1200" dirty="0"/>
              <a:t> 발견한다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주인공은 충격을 받아 동물들을 구하고 프로젝트를 중단시킬 방법을 찾아 프로젝트를 끝내려 하는데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다렉으로도</a:t>
            </a:r>
            <a:r>
              <a:rPr lang="ko-KR" altLang="en-US" dirty="0"/>
              <a:t> 엔진 못지않게 멋진 게임을 만들 수 있다는 것을 보여주고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3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2.png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jpe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804248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 dirty="0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7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6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</a:rPr>
              <a:t>미니 </a:t>
            </a:r>
            <a:r>
              <a:rPr lang="ko-KR" altLang="en-US" sz="3200" b="1" dirty="0" err="1">
                <a:solidFill>
                  <a:srgbClr val="FFFF00"/>
                </a:solidFill>
              </a:rPr>
              <a:t>맵</a:t>
            </a:r>
            <a:r>
              <a:rPr lang="ko-KR" altLang="en-US" sz="2400" b="1" dirty="0" err="1">
                <a:solidFill>
                  <a:schemeClr val="bg1"/>
                </a:solidFill>
              </a:rPr>
              <a:t>의</a:t>
            </a:r>
            <a:r>
              <a:rPr lang="ko-KR" altLang="en-US" sz="2400" b="1" dirty="0">
                <a:solidFill>
                  <a:schemeClr val="bg1"/>
                </a:solidFill>
              </a:rPr>
              <a:t> 가려진 부분이 드러남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39" y="1707948"/>
            <a:ext cx="3640231" cy="3640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2" y="1707948"/>
            <a:ext cx="3647035" cy="36470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277060"/>
            <a:ext cx="834384" cy="62705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259326" y="588868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연구원을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물리쳐 지도를 획득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089041" y="4822708"/>
            <a:ext cx="763029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426560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02563" y="1195587"/>
            <a:ext cx="449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기계에서 물약을 획득하고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</p:cNvCxnSpPr>
          <p:nvPr/>
        </p:nvCxnSpPr>
        <p:spPr>
          <a:xfrm flipH="1">
            <a:off x="6025412" y="1546850"/>
            <a:ext cx="612769" cy="5589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43" y="1256967"/>
            <a:ext cx="3772341" cy="37723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" y="1261246"/>
            <a:ext cx="3755685" cy="37556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5078166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</a:p>
        </p:txBody>
      </p:sp>
      <p:sp>
        <p:nvSpPr>
          <p:cNvPr id="12" name="아래쪽 화살표 11"/>
          <p:cNvSpPr/>
          <p:nvPr/>
        </p:nvSpPr>
        <p:spPr>
          <a:xfrm flipH="1">
            <a:off x="1845037" y="2405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169187" y="1107612"/>
            <a:ext cx="1745658" cy="1494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938016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정화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시 </a:t>
            </a:r>
            <a:r>
              <a:rPr lang="ko-KR" altLang="en-US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안개가 걷힘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77161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 flipH="1">
            <a:off x="4188251" y="2697954"/>
            <a:ext cx="749290" cy="8458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1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</a:t>
            </a:r>
            <a:r>
              <a:rPr lang="ko-KR" altLang="en-US" sz="36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기획 </a:t>
            </a:r>
            <a:r>
              <a:rPr lang="ko-KR" altLang="en-US" sz="33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369942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78896" y="1412776"/>
            <a:ext cx="8071292" cy="2630082"/>
            <a:chOff x="461148" y="975289"/>
            <a:chExt cx="8071292" cy="2630082"/>
          </a:xfrm>
        </p:grpSpPr>
        <p:sp>
          <p:nvSpPr>
            <p:cNvPr id="24" name="직사각형 23"/>
            <p:cNvSpPr/>
            <p:nvPr/>
          </p:nvSpPr>
          <p:spPr>
            <a:xfrm>
              <a:off x="5991539" y="991271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8273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14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71" y="975289"/>
              <a:ext cx="2365721" cy="236572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8" r="5063"/>
            <a:stretch/>
          </p:blipFill>
          <p:spPr>
            <a:xfrm>
              <a:off x="5698871" y="1124744"/>
              <a:ext cx="2833569" cy="24806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1210003"/>
              <a:ext cx="2041867" cy="2041867"/>
            </a:xfrm>
            <a:prstGeom prst="rect">
              <a:avLst/>
            </a:prstGeom>
          </p:spPr>
        </p:pic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69580"/>
              </p:ext>
            </p:extLst>
          </p:nvPr>
        </p:nvGraphicFramePr>
        <p:xfrm>
          <a:off x="493567" y="4256073"/>
          <a:ext cx="8046523" cy="1803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824">
                  <a:extLst>
                    <a:ext uri="{9D8B030D-6E8A-4147-A177-3AD203B41FA5}">
                      <a16:colId xmlns:a16="http://schemas.microsoft.com/office/drawing/2014/main" val="3280225002"/>
                    </a:ext>
                  </a:extLst>
                </a:gridCol>
                <a:gridCol w="1637128">
                  <a:extLst>
                    <a:ext uri="{9D8B030D-6E8A-4147-A177-3AD203B41FA5}">
                      <a16:colId xmlns:a16="http://schemas.microsoft.com/office/drawing/2014/main" val="680298055"/>
                    </a:ext>
                  </a:extLst>
                </a:gridCol>
                <a:gridCol w="4836571">
                  <a:extLst>
                    <a:ext uri="{9D8B030D-6E8A-4147-A177-3AD203B41FA5}">
                      <a16:colId xmlns:a16="http://schemas.microsoft.com/office/drawing/2014/main" val="2077290385"/>
                    </a:ext>
                  </a:extLst>
                </a:gridCol>
              </a:tblGrid>
              <a:tr h="345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몬스터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smtClean="0"/>
                        <a:t>출현 지역 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특징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95940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양말이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황야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달려와서 박치기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4806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토슴이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언덕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높은 점프력</a:t>
                      </a:r>
                      <a:r>
                        <a:rPr lang="en-US" altLang="ko-KR" b="0" dirty="0" smtClean="0"/>
                        <a:t>,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할퀴기 공격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5817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악북이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늪 지대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꼬리치기</a:t>
                      </a:r>
                      <a:r>
                        <a:rPr lang="en-US" altLang="ko-KR" b="0" dirty="0" smtClean="0"/>
                        <a:t>,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등껍질로 숨기 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6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1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08718"/>
            <a:ext cx="3456386" cy="57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75706" y="4325074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73502" y="1848105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01494" y="2784209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69243" y="5085184"/>
            <a:ext cx="8477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PBR을</a:t>
            </a:r>
            <a:r>
              <a:rPr lang="ko-KR" altLang="en-US" sz="2400" dirty="0" smtClean="0">
                <a:solidFill>
                  <a:schemeClr val="bg1"/>
                </a:solidFill>
              </a:rPr>
              <a:t> 위한 </a:t>
            </a:r>
            <a:r>
              <a:rPr lang="ko-KR" altLang="en-US" sz="2400" dirty="0">
                <a:solidFill>
                  <a:schemeClr val="bg1"/>
                </a:solidFill>
              </a:rPr>
              <a:t>사실적인 모델링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42033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412776"/>
            <a:ext cx="3888432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79512" y="260648"/>
            <a:ext cx="3312368" cy="81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427984" y="1412776"/>
            <a:ext cx="481171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기획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400" b="1" dirty="0" err="1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  <a:endParaRPr lang="en-US" altLang="ko-KR" sz="2400" b="1" dirty="0" smtClean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</a:rPr>
              <a:t>14.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작업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</a:rPr>
              <a:t>일정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280526" y="4950490"/>
            <a:ext cx="813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지도를 </a:t>
            </a:r>
            <a:r>
              <a:rPr lang="ko-KR" altLang="en-US" sz="2000" dirty="0">
                <a:solidFill>
                  <a:schemeClr val="bg1"/>
                </a:solidFill>
              </a:rPr>
              <a:t>구하여 이동할 수 있는 맵 반경을 </a:t>
            </a:r>
            <a:r>
              <a:rPr lang="ko-KR" altLang="en-US" sz="2000" dirty="0" smtClean="0">
                <a:solidFill>
                  <a:schemeClr val="bg1"/>
                </a:solidFill>
              </a:rPr>
              <a:t>넓혀가는 </a:t>
            </a:r>
            <a:r>
              <a:rPr lang="ko-KR" altLang="en-US" sz="2000" dirty="0">
                <a:solidFill>
                  <a:schemeClr val="bg1"/>
                </a:solidFill>
              </a:rPr>
              <a:t>탐험 요소 </a:t>
            </a:r>
            <a:r>
              <a:rPr lang="ko-KR" altLang="en-US" sz="2000" dirty="0" smtClean="0">
                <a:solidFill>
                  <a:schemeClr val="bg1"/>
                </a:solidFill>
              </a:rPr>
              <a:t>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무조건적으로 몬스터를 죽이는 것이 아닌 정화를 시킬 수 있는 상호작용 요소 제공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1225020"/>
            <a:ext cx="5871152" cy="3303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487" y="4703315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출처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: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네이버 블로그 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‘</a:t>
            </a:r>
            <a:r>
              <a:rPr lang="ko-KR" altLang="en-US" sz="1600" dirty="0" err="1" smtClean="0">
                <a:solidFill>
                  <a:srgbClr val="FF66FF"/>
                </a:solidFill>
                <a:latin typeface="Arial Black" panose="020B0A04020102020204" pitchFamily="34" charset="0"/>
              </a:rPr>
              <a:t>버츄얼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 월드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’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게시물 </a:t>
            </a:r>
            <a:endParaRPr lang="ko-KR" altLang="en-US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2592288" cy="1296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3513" y="4303400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11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271007"/>
            <a:ext cx="41044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블러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효과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8024" y="1237853"/>
            <a:ext cx="3244799" cy="662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지형과 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테셀레이션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적용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72000" y="980728"/>
            <a:ext cx="0" cy="511256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0" y="2363151"/>
            <a:ext cx="4005742" cy="29995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" y="2363151"/>
            <a:ext cx="4058535" cy="2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95536" y="1628800"/>
            <a:ext cx="648072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중점 연구 분야</a:t>
            </a:r>
            <a:endParaRPr lang="en-US" altLang="ko-KR" sz="2000" b="1" dirty="0" smtClean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3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물결 이동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및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주변 환경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반사</a:t>
            </a:r>
            <a:endParaRPr lang="en-US" altLang="ko-KR" sz="240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4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시간의 흐름에 따른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밤</a:t>
            </a:r>
            <a:r>
              <a:rPr lang="en-US" altLang="ko-KR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5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거리에 따른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안개 효과 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소프트 </a:t>
            </a:r>
            <a:r>
              <a:rPr lang="ko-KR" alt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파티클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6.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미니 맵 구현 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7848872" cy="1107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컴퓨트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쉐이더를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활용한 </a:t>
            </a:r>
            <a:r>
              <a:rPr lang="ko-KR" altLang="en-US" sz="2000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 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다중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랜더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타겟을 이용한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와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화면 보정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2338619" y="4561678"/>
            <a:ext cx="904592" cy="820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62" y="4534557"/>
            <a:ext cx="961842" cy="874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4534557"/>
            <a:ext cx="845546" cy="76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34557"/>
            <a:ext cx="897405" cy="8209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239"/>
          <a:stretch/>
        </p:blipFill>
        <p:spPr>
          <a:xfrm>
            <a:off x="4531899" y="2276872"/>
            <a:ext cx="3974428" cy="2055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>
            <p:extLst/>
          </p:nvPr>
        </p:nvGraphicFramePr>
        <p:xfrm>
          <a:off x="4321236" y="4617476"/>
          <a:ext cx="1221340" cy="16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Image" r:id="rId11" imgW="3857040" imgH="5104440" progId="Photoshop.Image.13">
                  <p:embed/>
                </p:oleObj>
              </mc:Choice>
              <mc:Fallback>
                <p:oleObj name="Image" r:id="rId11" imgW="3857040" imgH="5104440" progId="Photoshop.Image.13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236" y="4617476"/>
                        <a:ext cx="1221340" cy="161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47" y="4617476"/>
            <a:ext cx="1138160" cy="16381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5" y="4641847"/>
            <a:ext cx="1364278" cy="1562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4721810" y="6389476"/>
            <a:ext cx="359460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졸업 작품 진행 중 </a:t>
            </a:r>
            <a:r>
              <a:rPr lang="ko-KR" altLang="en-US" sz="2000" b="1" dirty="0" smtClean="0"/>
              <a:t>공부 계획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99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79997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609532" y="2169203"/>
            <a:ext cx="3988103" cy="29967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17678" y="5373216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DirectX12 </a:t>
            </a:r>
            <a:r>
              <a:rPr lang="ko-KR" altLang="en-US" dirty="0">
                <a:solidFill>
                  <a:schemeClr val="bg1"/>
                </a:solidFill>
              </a:rPr>
              <a:t>기반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 종합설계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까지 진행하였음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3" y="1558359"/>
            <a:ext cx="3096344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32599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게임엔진</a:t>
            </a:r>
            <a:r>
              <a:rPr lang="en-US" altLang="ko-KR" dirty="0">
                <a:solidFill>
                  <a:schemeClr val="bg1"/>
                </a:solidFill>
              </a:rPr>
              <a:t>1 (</a:t>
            </a:r>
            <a:r>
              <a:rPr lang="ko-KR" altLang="en-US" dirty="0" err="1">
                <a:solidFill>
                  <a:schemeClr val="bg1"/>
                </a:solidFill>
              </a:rPr>
              <a:t>언리얼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 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9411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278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23945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FF00"/>
                </a:solidFill>
              </a:rPr>
              <a:t>그림 출처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1316" y="908720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Wpclipart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computer key space bar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로지텍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무선 마우스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M185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대표사진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브라질 광선 댐 붕괴 한달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‘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죽음의 땅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된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브루마지뉴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Giantbome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Federal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surceillance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center K-21B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버츄얼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월드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게시물 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512" y="13370"/>
            <a:ext cx="302116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u="sng" dirty="0">
                <a:solidFill>
                  <a:prstClr val="white">
                    <a:lumMod val="9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변경내용</a:t>
            </a:r>
            <a:r>
              <a:rPr lang="ko-KR" altLang="en-US" sz="3300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196807" y="1213733"/>
            <a:ext cx="151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4371" y="1302722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724128" y="1213733"/>
            <a:ext cx="385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370110" y="3332401"/>
            <a:ext cx="316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821993" y="3192708"/>
            <a:ext cx="385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전투형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370110" y="4467545"/>
            <a:ext cx="30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드랍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822474" y="4556534"/>
            <a:ext cx="385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781149" y="2277039"/>
            <a:ext cx="234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512348" y="2249238"/>
            <a:ext cx="2985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377473" y="5719584"/>
            <a:ext cx="262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0" y="5719584"/>
            <a:ext cx="414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  <p:sp>
        <p:nvSpPr>
          <p:cNvPr id="2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2348877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3510379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464552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580857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488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2602"/>
            <a:ext cx="6984776" cy="3931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61" y="4394548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9" y="4328650"/>
            <a:ext cx="853007" cy="828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393" y="4328650"/>
            <a:ext cx="869254" cy="851955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417" y="4304522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319914" y="5187228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 err="1">
                <a:solidFill>
                  <a:schemeClr val="bg1"/>
                </a:solidFill>
              </a:rPr>
              <a:t>PhotoShop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2100477" y="5187228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3DMAX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3846072" y="5275177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5807097" y="527517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GitHub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7308304" y="5275177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Visual Studio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6132" y="1594902"/>
            <a:ext cx="6349857" cy="2585324"/>
            <a:chOff x="1198382" y="1772667"/>
            <a:chExt cx="6349857" cy="2585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1198382" y="1772668"/>
              <a:ext cx="214819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장르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인원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플랫폼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2477445" y="1772667"/>
              <a:ext cx="507079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삼인칭 </a:t>
              </a:r>
              <a:r>
                <a:rPr lang="ko-KR" altLang="en-US" sz="2400" b="1" dirty="0" err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백뷰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 액션 </a:t>
              </a: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게임</a:t>
              </a:r>
              <a:endPara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싱글 플레이</a:t>
              </a:r>
              <a:endPara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PC 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게임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1481"/>
            <a:ext cx="5495443" cy="3723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1257" y="2844658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541257" y="4691876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04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1484784"/>
            <a:ext cx="6552728" cy="3384376"/>
            <a:chOff x="467544" y="1611610"/>
            <a:chExt cx="6978561" cy="2868211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F5FF3F-792D-4291-86ED-1F4ADC3C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968338"/>
              <a:ext cx="2020942" cy="1320877"/>
            </a:xfrm>
            <a:prstGeom prst="rect">
              <a:avLst/>
            </a:prstGeom>
          </p:spPr>
        </p:pic>
        <p:pic>
          <p:nvPicPr>
            <p:cNvPr id="12" name="Picture 2" descr="spacebar png에 대한 이미지 검색결과">
              <a:extLst>
                <a:ext uri="{FF2B5EF4-FFF2-40B4-BE49-F238E27FC236}">
                  <a16:creationId xmlns:a16="http://schemas.microsoft.com/office/drawing/2014/main" id="{DFD25A15-2CBC-431F-B179-FCD0F242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941" y="2786559"/>
              <a:ext cx="2177666" cy="34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Shape 148">
              <a:extLst>
                <a:ext uri="{FF2B5EF4-FFF2-40B4-BE49-F238E27FC236}">
                  <a16:creationId xmlns:a16="http://schemas.microsoft.com/office/drawing/2014/main" id="{250A962D-B290-4209-9A3E-84DFAB8EAC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611610"/>
              <a:ext cx="6978561" cy="2868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786895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2245901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361491" y="276809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683543" y="2252134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2F69A410-3A70-4990-B3BB-1CD7D6D74F12}"/>
                </a:ext>
              </a:extLst>
            </p:cNvPr>
            <p:cNvSpPr/>
            <p:nvPr/>
          </p:nvSpPr>
          <p:spPr>
            <a:xfrm>
              <a:off x="2289559" y="3657987"/>
              <a:ext cx="2786497" cy="436568"/>
            </a:xfrm>
            <a:prstGeom prst="rect">
              <a:avLst/>
            </a:prstGeom>
            <a:solidFill>
              <a:srgbClr val="5982CB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92" y="1918657"/>
            <a:ext cx="1953495" cy="1953495"/>
          </a:xfrm>
          <a:prstGeom prst="rect">
            <a:avLst/>
          </a:prstGeom>
        </p:spPr>
      </p:pic>
      <p:sp>
        <p:nvSpPr>
          <p:cNvPr id="32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7430740" y="2460645"/>
            <a:ext cx="512215" cy="486366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8003987" y="2460645"/>
            <a:ext cx="544538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149">
            <a:extLst>
              <a:ext uri="{FF2B5EF4-FFF2-40B4-BE49-F238E27FC236}">
                <a16:creationId xmlns:a16="http://schemas.microsoft.com/office/drawing/2014/main" id="{77753EE1-C5FF-40C9-9347-358A7EAB6BA6}"/>
              </a:ext>
            </a:extLst>
          </p:cNvPr>
          <p:cNvSpPr/>
          <p:nvPr/>
        </p:nvSpPr>
        <p:spPr>
          <a:xfrm>
            <a:off x="946365" y="5181105"/>
            <a:ext cx="471991" cy="515133"/>
          </a:xfrm>
          <a:prstGeom prst="rect">
            <a:avLst/>
          </a:prstGeom>
          <a:solidFill>
            <a:srgbClr val="FFC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50">
            <a:extLst>
              <a:ext uri="{FF2B5EF4-FFF2-40B4-BE49-F238E27FC236}">
                <a16:creationId xmlns:a16="http://schemas.microsoft.com/office/drawing/2014/main" id="{2F69A410-3A70-4990-B3BB-1CD7D6D74F12}"/>
              </a:ext>
            </a:extLst>
          </p:cNvPr>
          <p:cNvSpPr/>
          <p:nvPr/>
        </p:nvSpPr>
        <p:spPr>
          <a:xfrm>
            <a:off x="2634808" y="5163698"/>
            <a:ext cx="497329" cy="515133"/>
          </a:xfrm>
          <a:prstGeom prst="rect">
            <a:avLst/>
          </a:prstGeom>
          <a:solidFill>
            <a:srgbClr val="5982CB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4825857" y="5173073"/>
            <a:ext cx="497237" cy="515133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2657747" y="5853705"/>
            <a:ext cx="474390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1007" y="5256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3768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정화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49811" y="591391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회전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81723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1771389" y="2370735"/>
            <a:ext cx="452910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4830846" y="5859253"/>
            <a:ext cx="471991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41451" y="59139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상호작용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3786876" y="3380547"/>
            <a:ext cx="425084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946364" y="5836499"/>
            <a:ext cx="471991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64796" y="59225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월드맵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7041" y="4683909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668415" y="3733652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0526"/>
              </p:ext>
            </p:extLst>
          </p:nvPr>
        </p:nvGraphicFramePr>
        <p:xfrm>
          <a:off x="568798" y="4941168"/>
          <a:ext cx="2864001" cy="111744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706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814072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400223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3610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361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16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95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600m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1043608" y="1772816"/>
            <a:ext cx="1735168" cy="2692066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2859694" y="1910180"/>
            <a:ext cx="312253" cy="244100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755080" y="772242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1344684" y="1049729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30cm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3022699" y="2979066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150cm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5254248" y="216852"/>
            <a:ext cx="113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WIDTH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2km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7956909" y="3448280"/>
            <a:ext cx="1213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LENGTH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5km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9732" y="2073997"/>
            <a:ext cx="5832453" cy="3501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00192" y="56818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지역별로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출현하는 몬스터 다름</a:t>
            </a:r>
          </a:p>
        </p:txBody>
      </p:sp>
    </p:spTree>
    <p:extLst>
      <p:ext uri="{BB962C8B-B14F-4D97-AF65-F5344CB8AC3E}">
        <p14:creationId xmlns:p14="http://schemas.microsoft.com/office/powerpoint/2010/main" val="4159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/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7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5786</TotalTime>
  <Words>1088</Words>
  <Application>Microsoft Office PowerPoint</Application>
  <PresentationFormat>화면 슬라이드 쇼(4:3)</PresentationFormat>
  <Paragraphs>345</Paragraphs>
  <Slides>28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Adobe 고딕 Std B</vt:lpstr>
      <vt:lpstr>Aharoni</vt:lpstr>
      <vt:lpstr>HY견고딕</vt:lpstr>
      <vt:lpstr>HY중고딕</vt:lpstr>
      <vt:lpstr>HY헤드라인M</vt:lpstr>
      <vt:lpstr>맑은 고딕</vt:lpstr>
      <vt:lpstr>양재본목각체M</vt:lpstr>
      <vt:lpstr>휴먼둥근헤드라인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238</cp:revision>
  <dcterms:created xsi:type="dcterms:W3CDTF">2016-10-28T15:58:08Z</dcterms:created>
  <dcterms:modified xsi:type="dcterms:W3CDTF">2020-01-11T16:57:28Z</dcterms:modified>
</cp:coreProperties>
</file>